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2" r:id="rId5"/>
  </p:sldMasterIdLst>
  <p:notesMasterIdLst>
    <p:notesMasterId r:id="rId6"/>
  </p:notesMasterIdLst>
  <p:sldIdLst>
    <p:sldId id="256" r:id="rId7"/>
    <p:sldId id="257" r:id="rId8"/>
  </p:sldIdLst>
  <p:sldSz cy="5143500" cx="6858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Montserrat ExtraBold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Wzx3E92TNOVa4xrnlvhe5hNyD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MontserratExtraBold-bold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-regular.fntdata"/><Relationship Id="rId15" Type="http://customschemas.google.com/relationships/presentationmetadata" Target="metadata"/><Relationship Id="rId14" Type="http://schemas.openxmlformats.org/officeDocument/2006/relationships/font" Target="fonts/MontserratExtraBold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a6d020213_2_8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17a6d020213_2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7a6d020213_2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17a6d020213_2_9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7a6d020213_2_4"/>
          <p:cNvSpPr txBox="1"/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1" name="Google Shape;11;g17a6d020213_2_4"/>
          <p:cNvSpPr txBox="1"/>
          <p:nvPr>
            <p:ph idx="1" type="subTitle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" name="Google Shape;12;g17a6d020213_2_4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7a6d020213_2_39"/>
          <p:cNvSpPr txBox="1"/>
          <p:nvPr>
            <p:ph type="title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46" name="Google Shape;46;g17a6d020213_2_39"/>
          <p:cNvSpPr txBox="1"/>
          <p:nvPr>
            <p:ph idx="1" type="body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g17a6d020213_2_39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7a6d020213_2_43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7a6d020213_2_664"/>
          <p:cNvSpPr txBox="1"/>
          <p:nvPr>
            <p:ph type="ctrTitle"/>
          </p:nvPr>
        </p:nvSpPr>
        <p:spPr>
          <a:xfrm>
            <a:off x="233781" y="744575"/>
            <a:ext cx="6390450" cy="2052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g17a6d020213_2_664"/>
          <p:cNvSpPr txBox="1"/>
          <p:nvPr>
            <p:ph idx="1" type="subTitle"/>
          </p:nvPr>
        </p:nvSpPr>
        <p:spPr>
          <a:xfrm>
            <a:off x="233775" y="2834125"/>
            <a:ext cx="6390450" cy="7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g17a6d020213_2_664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a6d020213_2_668"/>
          <p:cNvSpPr txBox="1"/>
          <p:nvPr>
            <p:ph type="title"/>
          </p:nvPr>
        </p:nvSpPr>
        <p:spPr>
          <a:xfrm>
            <a:off x="233775" y="2150850"/>
            <a:ext cx="6390450" cy="84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g17a6d020213_2_668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a6d020213_2_671"/>
          <p:cNvSpPr txBox="1"/>
          <p:nvPr>
            <p:ph type="title"/>
          </p:nvPr>
        </p:nvSpPr>
        <p:spPr>
          <a:xfrm>
            <a:off x="233775" y="445025"/>
            <a:ext cx="639045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g17a6d020213_2_671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g17a6d020213_2_671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a6d020213_2_675"/>
          <p:cNvSpPr txBox="1"/>
          <p:nvPr>
            <p:ph type="title"/>
          </p:nvPr>
        </p:nvSpPr>
        <p:spPr>
          <a:xfrm>
            <a:off x="233775" y="445025"/>
            <a:ext cx="639045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g17a6d020213_2_675"/>
          <p:cNvSpPr txBox="1"/>
          <p:nvPr>
            <p:ph idx="1" type="body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g17a6d020213_2_675"/>
          <p:cNvSpPr txBox="1"/>
          <p:nvPr>
            <p:ph idx="2" type="body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g17a6d020213_2_675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a6d020213_2_680"/>
          <p:cNvSpPr txBox="1"/>
          <p:nvPr>
            <p:ph type="title"/>
          </p:nvPr>
        </p:nvSpPr>
        <p:spPr>
          <a:xfrm>
            <a:off x="233775" y="445025"/>
            <a:ext cx="639045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g17a6d020213_2_680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a6d020213_2_683"/>
          <p:cNvSpPr txBox="1"/>
          <p:nvPr>
            <p:ph type="title"/>
          </p:nvPr>
        </p:nvSpPr>
        <p:spPr>
          <a:xfrm>
            <a:off x="233775" y="555600"/>
            <a:ext cx="2106000" cy="7557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g17a6d020213_2_683"/>
          <p:cNvSpPr txBox="1"/>
          <p:nvPr>
            <p:ph idx="1" type="body"/>
          </p:nvPr>
        </p:nvSpPr>
        <p:spPr>
          <a:xfrm>
            <a:off x="233775" y="1389600"/>
            <a:ext cx="2106000" cy="31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g17a6d020213_2_683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a6d020213_2_687"/>
          <p:cNvSpPr txBox="1"/>
          <p:nvPr>
            <p:ph type="title"/>
          </p:nvPr>
        </p:nvSpPr>
        <p:spPr>
          <a:xfrm>
            <a:off x="367688" y="450150"/>
            <a:ext cx="4775850" cy="409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g17a6d020213_2_687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a6d020213_2_690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7a6d020213_2_690"/>
          <p:cNvSpPr txBox="1"/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g17a6d020213_2_690"/>
          <p:cNvSpPr txBox="1"/>
          <p:nvPr>
            <p:ph idx="1" type="subTitle"/>
          </p:nvPr>
        </p:nvSpPr>
        <p:spPr>
          <a:xfrm>
            <a:off x="199125" y="2803075"/>
            <a:ext cx="3033900" cy="12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g17a6d020213_2_690"/>
          <p:cNvSpPr txBox="1"/>
          <p:nvPr>
            <p:ph idx="2" type="body"/>
          </p:nvPr>
        </p:nvSpPr>
        <p:spPr>
          <a:xfrm>
            <a:off x="3704625" y="724075"/>
            <a:ext cx="2877750" cy="369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g17a6d020213_2_690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7a6d020213_2_8"/>
          <p:cNvSpPr txBox="1"/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" name="Google Shape;15;g17a6d020213_2_8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a6d020213_2_696"/>
          <p:cNvSpPr txBox="1"/>
          <p:nvPr>
            <p:ph idx="1" type="body"/>
          </p:nvPr>
        </p:nvSpPr>
        <p:spPr>
          <a:xfrm>
            <a:off x="233775" y="4230575"/>
            <a:ext cx="4499100" cy="6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g17a6d020213_2_696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a6d020213_2_699"/>
          <p:cNvSpPr txBox="1"/>
          <p:nvPr>
            <p:ph hasCustomPrompt="1" type="title"/>
          </p:nvPr>
        </p:nvSpPr>
        <p:spPr>
          <a:xfrm>
            <a:off x="233775" y="1106125"/>
            <a:ext cx="6390450" cy="19635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g17a6d020213_2_699"/>
          <p:cNvSpPr txBox="1"/>
          <p:nvPr>
            <p:ph idx="1" type="body"/>
          </p:nvPr>
        </p:nvSpPr>
        <p:spPr>
          <a:xfrm>
            <a:off x="233775" y="3152225"/>
            <a:ext cx="6390450" cy="13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g17a6d020213_2_699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a6d020213_2_703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a6d020213_2_870"/>
          <p:cNvSpPr txBox="1"/>
          <p:nvPr>
            <p:ph type="title"/>
          </p:nvPr>
        </p:nvSpPr>
        <p:spPr>
          <a:xfrm>
            <a:off x="471488" y="273844"/>
            <a:ext cx="5915025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7a6d020213_2_870"/>
          <p:cNvSpPr txBox="1"/>
          <p:nvPr>
            <p:ph idx="1" type="body"/>
          </p:nvPr>
        </p:nvSpPr>
        <p:spPr>
          <a:xfrm>
            <a:off x="471488" y="1369219"/>
            <a:ext cx="5915025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17a6d020213_2_870"/>
          <p:cNvSpPr txBox="1"/>
          <p:nvPr>
            <p:ph idx="10" type="dt"/>
          </p:nvPr>
        </p:nvSpPr>
        <p:spPr>
          <a:xfrm>
            <a:off x="471488" y="4767263"/>
            <a:ext cx="154305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17a6d020213_2_870"/>
          <p:cNvSpPr txBox="1"/>
          <p:nvPr>
            <p:ph idx="11" type="ftr"/>
          </p:nvPr>
        </p:nvSpPr>
        <p:spPr>
          <a:xfrm>
            <a:off x="2271713" y="4767263"/>
            <a:ext cx="2314575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17a6d020213_2_870"/>
          <p:cNvSpPr txBox="1"/>
          <p:nvPr>
            <p:ph idx="12" type="sldNum"/>
          </p:nvPr>
        </p:nvSpPr>
        <p:spPr>
          <a:xfrm>
            <a:off x="4843463" y="4767263"/>
            <a:ext cx="154305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a6d020213_2_876"/>
          <p:cNvSpPr txBox="1"/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200"/>
            </a:lvl9pPr>
          </a:lstStyle>
          <a:p/>
        </p:txBody>
      </p:sp>
      <p:sp>
        <p:nvSpPr>
          <p:cNvPr id="107" name="Google Shape;107;g17a6d020213_2_876"/>
          <p:cNvSpPr txBox="1"/>
          <p:nvPr>
            <p:ph idx="1" type="subTitle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800"/>
            </a:lvl9pPr>
          </a:lstStyle>
          <a:p/>
        </p:txBody>
      </p:sp>
      <p:sp>
        <p:nvSpPr>
          <p:cNvPr id="108" name="Google Shape;108;g17a6d020213_2_876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7a6d020213_2_880"/>
          <p:cNvSpPr txBox="1"/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/>
        </p:txBody>
      </p:sp>
      <p:sp>
        <p:nvSpPr>
          <p:cNvPr id="111" name="Google Shape;111;g17a6d020213_2_880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a6d020213_2_883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4" name="Google Shape;114;g17a6d020213_2_883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g17a6d020213_2_883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a6d020213_2_887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8" name="Google Shape;118;g17a6d020213_2_887"/>
          <p:cNvSpPr txBox="1"/>
          <p:nvPr>
            <p:ph idx="1" type="body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/>
        </p:txBody>
      </p:sp>
      <p:sp>
        <p:nvSpPr>
          <p:cNvPr id="119" name="Google Shape;119;g17a6d020213_2_887"/>
          <p:cNvSpPr txBox="1"/>
          <p:nvPr>
            <p:ph idx="2" type="body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/>
        </p:txBody>
      </p:sp>
      <p:sp>
        <p:nvSpPr>
          <p:cNvPr id="120" name="Google Shape;120;g17a6d020213_2_887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a6d020213_2_892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3" name="Google Shape;123;g17a6d020213_2_892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a6d020213_2_895"/>
          <p:cNvSpPr txBox="1"/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/>
        </p:txBody>
      </p:sp>
      <p:sp>
        <p:nvSpPr>
          <p:cNvPr id="126" name="Google Shape;126;g17a6d020213_2_895"/>
          <p:cNvSpPr txBox="1"/>
          <p:nvPr>
            <p:ph idx="1" type="body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/>
        </p:txBody>
      </p:sp>
      <p:sp>
        <p:nvSpPr>
          <p:cNvPr id="127" name="Google Shape;127;g17a6d020213_2_895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7a6d020213_2_11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" name="Google Shape;18;g17a6d020213_2_11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g17a6d020213_2_11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7a6d020213_2_899"/>
          <p:cNvSpPr txBox="1"/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9pPr>
          </a:lstStyle>
          <a:p/>
        </p:txBody>
      </p:sp>
      <p:sp>
        <p:nvSpPr>
          <p:cNvPr id="130" name="Google Shape;130;g17a6d020213_2_899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a6d020213_2_902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7a6d020213_2_902"/>
          <p:cNvSpPr txBox="1"/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9pPr>
          </a:lstStyle>
          <a:p/>
        </p:txBody>
      </p:sp>
      <p:sp>
        <p:nvSpPr>
          <p:cNvPr id="134" name="Google Shape;134;g17a6d020213_2_902"/>
          <p:cNvSpPr txBox="1"/>
          <p:nvPr>
            <p:ph idx="1" type="subTitle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/>
        </p:txBody>
      </p:sp>
      <p:sp>
        <p:nvSpPr>
          <p:cNvPr id="135" name="Google Shape;135;g17a6d020213_2_902"/>
          <p:cNvSpPr txBox="1"/>
          <p:nvPr>
            <p:ph idx="2" type="body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6" name="Google Shape;136;g17a6d020213_2_902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a6d020213_2_908"/>
          <p:cNvSpPr txBox="1"/>
          <p:nvPr>
            <p:ph idx="1" type="body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39" name="Google Shape;139;g17a6d020213_2_908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a6d020213_2_911"/>
          <p:cNvSpPr txBox="1"/>
          <p:nvPr>
            <p:ph hasCustomPrompt="1" type="title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g17a6d020213_2_911"/>
          <p:cNvSpPr txBox="1"/>
          <p:nvPr>
            <p:ph idx="1" type="body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3" name="Google Shape;143;g17a6d020213_2_911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a6d020213_2_915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7a6d020213_2_15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" name="Google Shape;22;g17a6d020213_2_15"/>
          <p:cNvSpPr txBox="1"/>
          <p:nvPr>
            <p:ph idx="1" type="body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" name="Google Shape;23;g17a6d020213_2_15"/>
          <p:cNvSpPr txBox="1"/>
          <p:nvPr>
            <p:ph idx="2" type="body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" name="Google Shape;24;g17a6d020213_2_15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7a6d020213_2_20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7" name="Google Shape;27;g17a6d020213_2_20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7a6d020213_2_23"/>
          <p:cNvSpPr txBox="1"/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g17a6d020213_2_23"/>
          <p:cNvSpPr txBox="1"/>
          <p:nvPr>
            <p:ph idx="1" type="body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1" name="Google Shape;31;g17a6d020213_2_23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7a6d020213_2_27"/>
          <p:cNvSpPr txBox="1"/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g17a6d020213_2_27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7a6d020213_2_30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7a6d020213_2_30"/>
          <p:cNvSpPr txBox="1"/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g17a6d020213_2_30"/>
          <p:cNvSpPr txBox="1"/>
          <p:nvPr>
            <p:ph idx="1" type="subTitle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g17a6d020213_2_30"/>
          <p:cNvSpPr txBox="1"/>
          <p:nvPr>
            <p:ph idx="2" type="body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g17a6d020213_2_30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7a6d020213_2_36"/>
          <p:cNvSpPr txBox="1"/>
          <p:nvPr>
            <p:ph idx="1" type="body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g17a6d020213_2_36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7a6d020213_2_0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7a6d020213_2_0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7a6d020213_2_0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a6d020213_2_660"/>
          <p:cNvSpPr txBox="1"/>
          <p:nvPr>
            <p:ph type="title"/>
          </p:nvPr>
        </p:nvSpPr>
        <p:spPr>
          <a:xfrm>
            <a:off x="233775" y="445025"/>
            <a:ext cx="639045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17a6d020213_2_660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17a6d020213_2_660"/>
          <p:cNvSpPr txBox="1"/>
          <p:nvPr>
            <p:ph idx="12" type="sldNum"/>
          </p:nvPr>
        </p:nvSpPr>
        <p:spPr>
          <a:xfrm>
            <a:off x="6354344" y="4663217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a6d020213_2_866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17a6d020213_2_866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17a6d020213_2_866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1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3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a6d020213_2_852"/>
          <p:cNvSpPr txBox="1"/>
          <p:nvPr>
            <p:ph type="ctrTitle"/>
          </p:nvPr>
        </p:nvSpPr>
        <p:spPr>
          <a:xfrm rot="5400000">
            <a:off x="-946725" y="2026037"/>
            <a:ext cx="3843000" cy="13772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nl-BE" sz="3000">
                <a:solidFill>
                  <a:srgbClr val="EADBAB"/>
                </a:solidFill>
                <a:latin typeface="Montserrat"/>
                <a:ea typeface="Montserrat"/>
                <a:cs typeface="Montserrat"/>
                <a:sym typeface="Montserrat"/>
              </a:rPr>
              <a:t>DeeldeZon</a:t>
            </a:r>
            <a:endParaRPr b="1" sz="3000">
              <a:solidFill>
                <a:srgbClr val="EADBA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nl-BE" sz="3000">
                <a:solidFill>
                  <a:srgbClr val="EADBAB"/>
                </a:solidFill>
                <a:latin typeface="Montserrat"/>
                <a:ea typeface="Montserrat"/>
                <a:cs typeface="Montserrat"/>
                <a:sym typeface="Montserrat"/>
              </a:rPr>
              <a:t>project results</a:t>
            </a:r>
            <a:endParaRPr b="1" sz="3000">
              <a:solidFill>
                <a:srgbClr val="EADBA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g17a6d020213_2_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719" y="1498351"/>
            <a:ext cx="3816486" cy="2146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7a6d020213_2_852"/>
          <p:cNvSpPr/>
          <p:nvPr/>
        </p:nvSpPr>
        <p:spPr>
          <a:xfrm>
            <a:off x="1663388" y="2676863"/>
            <a:ext cx="2569050" cy="1350225"/>
          </a:xfrm>
          <a:prstGeom prst="rect">
            <a:avLst/>
          </a:prstGeom>
          <a:solidFill>
            <a:srgbClr val="EADB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ADB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7a6d020213_2_852"/>
          <p:cNvSpPr txBox="1"/>
          <p:nvPr/>
        </p:nvSpPr>
        <p:spPr>
          <a:xfrm>
            <a:off x="1835569" y="2903138"/>
            <a:ext cx="2774475" cy="438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nl-BE" sz="1700" u="none" cap="none" strike="noStrike">
                <a:solidFill>
                  <a:srgbClr val="000030"/>
                </a:solidFill>
                <a:latin typeface="Montserrat"/>
                <a:ea typeface="Montserrat"/>
                <a:cs typeface="Montserrat"/>
                <a:sym typeface="Montserrat"/>
              </a:rPr>
              <a:t>Arthur Bennink</a:t>
            </a:r>
            <a:endParaRPr b="1" i="0" sz="1700" u="none" cap="none" strike="noStrike">
              <a:solidFill>
                <a:srgbClr val="000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g17a6d020213_2_852"/>
          <p:cNvSpPr/>
          <p:nvPr/>
        </p:nvSpPr>
        <p:spPr>
          <a:xfrm>
            <a:off x="3805894" y="131213"/>
            <a:ext cx="3052125" cy="572850"/>
          </a:xfrm>
          <a:prstGeom prst="rect">
            <a:avLst/>
          </a:prstGeom>
          <a:solidFill>
            <a:srgbClr val="EADB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ADB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g17a6d020213_2_852"/>
          <p:cNvCxnSpPr/>
          <p:nvPr/>
        </p:nvCxnSpPr>
        <p:spPr>
          <a:xfrm flipH="1">
            <a:off x="147675" y="4297631"/>
            <a:ext cx="9450" cy="1224225"/>
          </a:xfrm>
          <a:prstGeom prst="straightConnector1">
            <a:avLst/>
          </a:prstGeom>
          <a:noFill/>
          <a:ln cap="flat" cmpd="sng" w="38100">
            <a:solidFill>
              <a:srgbClr val="EADBA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g17a6d020213_2_852"/>
          <p:cNvCxnSpPr/>
          <p:nvPr/>
        </p:nvCxnSpPr>
        <p:spPr>
          <a:xfrm>
            <a:off x="6293025" y="4853750"/>
            <a:ext cx="1922175" cy="11925"/>
          </a:xfrm>
          <a:prstGeom prst="straightConnector1">
            <a:avLst/>
          </a:prstGeom>
          <a:noFill/>
          <a:ln cap="flat" cmpd="sng" w="19050">
            <a:solidFill>
              <a:srgbClr val="EADBA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g17a6d020213_2_852"/>
          <p:cNvSpPr txBox="1"/>
          <p:nvPr/>
        </p:nvSpPr>
        <p:spPr>
          <a:xfrm>
            <a:off x="4469138" y="4615988"/>
            <a:ext cx="1883025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BE" sz="1400" u="none" cap="none" strike="noStrike">
                <a:solidFill>
                  <a:srgbClr val="EADBAB"/>
                </a:solidFill>
                <a:latin typeface="Montserrat"/>
                <a:ea typeface="Montserrat"/>
                <a:cs typeface="Montserrat"/>
                <a:sym typeface="Montserrat"/>
              </a:rPr>
              <a:t>Battery on Wheels </a:t>
            </a:r>
            <a:endParaRPr b="0" i="0" sz="1400" u="none" cap="none" strike="noStrike">
              <a:solidFill>
                <a:srgbClr val="EADBA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" name="Google Shape;158;g17a6d020213_2_852"/>
          <p:cNvCxnSpPr/>
          <p:nvPr/>
        </p:nvCxnSpPr>
        <p:spPr>
          <a:xfrm>
            <a:off x="856856" y="-458494"/>
            <a:ext cx="9225" cy="1125225"/>
          </a:xfrm>
          <a:prstGeom prst="straightConnector1">
            <a:avLst/>
          </a:prstGeom>
          <a:noFill/>
          <a:ln cap="flat" cmpd="sng" w="38100">
            <a:solidFill>
              <a:srgbClr val="EADBA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9" name="Google Shape;159;g17a6d020213_2_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6192" y="80456"/>
            <a:ext cx="2871525" cy="71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7a6d020213_2_8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3386" y="3341879"/>
            <a:ext cx="1581935" cy="38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a6d020213_2_917"/>
          <p:cNvSpPr/>
          <p:nvPr/>
        </p:nvSpPr>
        <p:spPr>
          <a:xfrm>
            <a:off x="94" y="4532438"/>
            <a:ext cx="6858000" cy="496800"/>
          </a:xfrm>
          <a:prstGeom prst="rect">
            <a:avLst/>
          </a:prstGeom>
          <a:solidFill>
            <a:srgbClr val="EADBAB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7a6d020213_2_917"/>
          <p:cNvSpPr txBox="1"/>
          <p:nvPr>
            <p:ph type="title"/>
          </p:nvPr>
        </p:nvSpPr>
        <p:spPr>
          <a:xfrm>
            <a:off x="468875" y="457894"/>
            <a:ext cx="5762250" cy="542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-BE" sz="2000">
                <a:solidFill>
                  <a:srgbClr val="00003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Connecting the dots</a:t>
            </a:r>
            <a:endParaRPr sz="2000">
              <a:solidFill>
                <a:srgbClr val="00003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67" name="Google Shape;167;g17a6d020213_2_917"/>
          <p:cNvCxnSpPr>
            <a:stCxn id="168" idx="2"/>
            <a:endCxn id="169" idx="0"/>
          </p:cNvCxnSpPr>
          <p:nvPr/>
        </p:nvCxnSpPr>
        <p:spPr>
          <a:xfrm rot="5400000">
            <a:off x="1427471" y="2348847"/>
            <a:ext cx="285000" cy="1041900"/>
          </a:xfrm>
          <a:prstGeom prst="bentConnector3">
            <a:avLst>
              <a:gd fmla="val 5000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grpSp>
        <p:nvGrpSpPr>
          <p:cNvPr id="170" name="Google Shape;170;g17a6d020213_2_917"/>
          <p:cNvGrpSpPr/>
          <p:nvPr/>
        </p:nvGrpSpPr>
        <p:grpSpPr>
          <a:xfrm>
            <a:off x="4251598" y="760409"/>
            <a:ext cx="1091073" cy="951958"/>
            <a:chOff x="694061" y="2698283"/>
            <a:chExt cx="1991190" cy="1784196"/>
          </a:xfrm>
        </p:grpSpPr>
        <p:pic>
          <p:nvPicPr>
            <p:cNvPr id="171" name="Google Shape;171;g17a6d020213_2_9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6775" y="3194752"/>
              <a:ext cx="1545563" cy="11787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2" name="Google Shape;172;g17a6d020213_2_917"/>
            <p:cNvGrpSpPr/>
            <p:nvPr/>
          </p:nvGrpSpPr>
          <p:grpSpPr>
            <a:xfrm>
              <a:off x="694061" y="2698283"/>
              <a:ext cx="1991190" cy="1784196"/>
              <a:chOff x="5100405" y="2520175"/>
              <a:chExt cx="1991190" cy="1784196"/>
            </a:xfrm>
          </p:grpSpPr>
          <p:sp>
            <p:nvSpPr>
              <p:cNvPr id="173" name="Google Shape;173;g17a6d020213_2_917"/>
              <p:cNvSpPr/>
              <p:nvPr/>
            </p:nvSpPr>
            <p:spPr>
              <a:xfrm>
                <a:off x="5100405" y="2520175"/>
                <a:ext cx="1991190" cy="330704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nl-BE" sz="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Usage (on site)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17a6d020213_2_917"/>
              <p:cNvSpPr/>
              <p:nvPr/>
            </p:nvSpPr>
            <p:spPr>
              <a:xfrm>
                <a:off x="5100405" y="2850879"/>
                <a:ext cx="1991190" cy="1453492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5" name="Google Shape;175;g17a6d020213_2_917"/>
          <p:cNvGrpSpPr/>
          <p:nvPr/>
        </p:nvGrpSpPr>
        <p:grpSpPr>
          <a:xfrm>
            <a:off x="291428" y="1621051"/>
            <a:ext cx="967194" cy="1104837"/>
            <a:chOff x="5100405" y="2520175"/>
            <a:chExt cx="1765114" cy="2070728"/>
          </a:xfrm>
        </p:grpSpPr>
        <p:sp>
          <p:nvSpPr>
            <p:cNvPr id="176" name="Google Shape;176;g17a6d020213_2_917"/>
            <p:cNvSpPr/>
            <p:nvPr/>
          </p:nvSpPr>
          <p:spPr>
            <a:xfrm>
              <a:off x="5100405" y="2520175"/>
              <a:ext cx="1765114" cy="330704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2E4A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nl-B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Electric Vehicle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17a6d020213_2_917"/>
            <p:cNvSpPr/>
            <p:nvPr/>
          </p:nvSpPr>
          <p:spPr>
            <a:xfrm>
              <a:off x="5100405" y="2850878"/>
              <a:ext cx="1765114" cy="1740025"/>
            </a:xfrm>
            <a:prstGeom prst="rect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" name="Google Shape;178;g17a6d020213_2_9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566" y="1847058"/>
            <a:ext cx="579211" cy="422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g17a6d020213_2_917"/>
          <p:cNvCxnSpPr>
            <a:stCxn id="180" idx="1"/>
            <a:endCxn id="181" idx="3"/>
          </p:cNvCxnSpPr>
          <p:nvPr/>
        </p:nvCxnSpPr>
        <p:spPr>
          <a:xfrm flipH="1">
            <a:off x="1594554" y="3568050"/>
            <a:ext cx="941100" cy="2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82" name="Google Shape;182;g17a6d020213_2_917"/>
          <p:cNvCxnSpPr>
            <a:stCxn id="180" idx="2"/>
            <a:endCxn id="183" idx="2"/>
          </p:cNvCxnSpPr>
          <p:nvPr/>
        </p:nvCxnSpPr>
        <p:spPr>
          <a:xfrm rot="-5400000">
            <a:off x="3932591" y="3080105"/>
            <a:ext cx="24300" cy="1727100"/>
          </a:xfrm>
          <a:prstGeom prst="bentConnector3">
            <a:avLst>
              <a:gd fmla="val -503145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84" name="Google Shape;184;g17a6d020213_2_917"/>
          <p:cNvCxnSpPr>
            <a:stCxn id="185" idx="0"/>
            <a:endCxn id="186" idx="2"/>
          </p:cNvCxnSpPr>
          <p:nvPr/>
        </p:nvCxnSpPr>
        <p:spPr>
          <a:xfrm rot="-5400000">
            <a:off x="3119441" y="2697273"/>
            <a:ext cx="283800" cy="360300"/>
          </a:xfrm>
          <a:prstGeom prst="bentConnector3">
            <a:avLst>
              <a:gd fmla="val 4996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grpSp>
        <p:nvGrpSpPr>
          <p:cNvPr id="187" name="Google Shape;187;g17a6d020213_2_917"/>
          <p:cNvGrpSpPr/>
          <p:nvPr/>
        </p:nvGrpSpPr>
        <p:grpSpPr>
          <a:xfrm>
            <a:off x="503517" y="3012217"/>
            <a:ext cx="1091073" cy="946309"/>
            <a:chOff x="2514647" y="4429389"/>
            <a:chExt cx="1991190" cy="1773608"/>
          </a:xfrm>
        </p:grpSpPr>
        <p:sp>
          <p:nvSpPr>
            <p:cNvPr id="169" name="Google Shape;169;g17a6d020213_2_917"/>
            <p:cNvSpPr/>
            <p:nvPr/>
          </p:nvSpPr>
          <p:spPr>
            <a:xfrm>
              <a:off x="2514647" y="4429389"/>
              <a:ext cx="1991190" cy="315018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nl-B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CPO backend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7a6d020213_2_917"/>
            <p:cNvSpPr/>
            <p:nvPr/>
          </p:nvSpPr>
          <p:spPr>
            <a:xfrm>
              <a:off x="2514647" y="4749505"/>
              <a:ext cx="1991190" cy="1453492"/>
            </a:xfrm>
            <a:prstGeom prst="rect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8" name="Google Shape;188;g17a6d020213_2_917"/>
          <p:cNvCxnSpPr>
            <a:stCxn id="186" idx="3"/>
            <a:endCxn id="189" idx="1"/>
          </p:cNvCxnSpPr>
          <p:nvPr/>
        </p:nvCxnSpPr>
        <p:spPr>
          <a:xfrm>
            <a:off x="3986932" y="2265259"/>
            <a:ext cx="276000" cy="140400"/>
          </a:xfrm>
          <a:prstGeom prst="bentConnector3">
            <a:avLst>
              <a:gd fmla="val 49963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190" name="Google Shape;190;g17a6d020213_2_917"/>
          <p:cNvCxnSpPr>
            <a:stCxn id="174" idx="1"/>
            <a:endCxn id="191" idx="0"/>
          </p:cNvCxnSpPr>
          <p:nvPr/>
        </p:nvCxnSpPr>
        <p:spPr>
          <a:xfrm flipH="1">
            <a:off x="3441298" y="1324612"/>
            <a:ext cx="810300" cy="2940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grpSp>
        <p:nvGrpSpPr>
          <p:cNvPr id="192" name="Google Shape;192;g17a6d020213_2_917"/>
          <p:cNvGrpSpPr/>
          <p:nvPr/>
        </p:nvGrpSpPr>
        <p:grpSpPr>
          <a:xfrm>
            <a:off x="1607324" y="1620850"/>
            <a:ext cx="967194" cy="1106447"/>
            <a:chOff x="3031776" y="4568904"/>
            <a:chExt cx="1765114" cy="2073746"/>
          </a:xfrm>
        </p:grpSpPr>
        <p:grpSp>
          <p:nvGrpSpPr>
            <p:cNvPr id="193" name="Google Shape;193;g17a6d020213_2_917"/>
            <p:cNvGrpSpPr/>
            <p:nvPr/>
          </p:nvGrpSpPr>
          <p:grpSpPr>
            <a:xfrm>
              <a:off x="3031776" y="4568904"/>
              <a:ext cx="1765114" cy="2073746"/>
              <a:chOff x="5100405" y="2517157"/>
              <a:chExt cx="1765114" cy="2073746"/>
            </a:xfrm>
          </p:grpSpPr>
          <p:sp>
            <p:nvSpPr>
              <p:cNvPr id="194" name="Google Shape;194;g17a6d020213_2_917"/>
              <p:cNvSpPr/>
              <p:nvPr/>
            </p:nvSpPr>
            <p:spPr>
              <a:xfrm>
                <a:off x="5100405" y="2517157"/>
                <a:ext cx="1765114" cy="326569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nl-BE" sz="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Charging Station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17a6d020213_2_917"/>
              <p:cNvSpPr/>
              <p:nvPr/>
            </p:nvSpPr>
            <p:spPr>
              <a:xfrm>
                <a:off x="5100405" y="2850878"/>
                <a:ext cx="1765114" cy="1740025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5" name="Google Shape;195;g17a6d020213_2_917"/>
            <p:cNvPicPr preferRelativeResize="0"/>
            <p:nvPr/>
          </p:nvPicPr>
          <p:blipFill rotWithShape="1">
            <a:blip r:embed="rId5">
              <a:alphaModFix/>
            </a:blip>
            <a:srcRect b="17260" l="0" r="0" t="0"/>
            <a:stretch/>
          </p:blipFill>
          <p:spPr>
            <a:xfrm>
              <a:off x="3453856" y="4990947"/>
              <a:ext cx="911984" cy="828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g17a6d020213_2_917"/>
          <p:cNvGrpSpPr/>
          <p:nvPr/>
        </p:nvGrpSpPr>
        <p:grpSpPr>
          <a:xfrm>
            <a:off x="2895859" y="1618663"/>
            <a:ext cx="1091073" cy="1116745"/>
            <a:chOff x="4926607" y="1896191"/>
            <a:chExt cx="1991190" cy="2093046"/>
          </a:xfrm>
        </p:grpSpPr>
        <p:grpSp>
          <p:nvGrpSpPr>
            <p:cNvPr id="197" name="Google Shape;197;g17a6d020213_2_917"/>
            <p:cNvGrpSpPr/>
            <p:nvPr/>
          </p:nvGrpSpPr>
          <p:grpSpPr>
            <a:xfrm>
              <a:off x="4926607" y="1896191"/>
              <a:ext cx="1991190" cy="2093046"/>
              <a:chOff x="5100405" y="2520175"/>
              <a:chExt cx="1991190" cy="2093046"/>
            </a:xfrm>
          </p:grpSpPr>
          <p:sp>
            <p:nvSpPr>
              <p:cNvPr id="191" name="Google Shape;191;g17a6d020213_2_917"/>
              <p:cNvSpPr/>
              <p:nvPr/>
            </p:nvSpPr>
            <p:spPr>
              <a:xfrm>
                <a:off x="5100405" y="2520175"/>
                <a:ext cx="1991190" cy="330704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nl-BE" sz="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Building / Grid connection</a:t>
                </a:r>
                <a:endParaRPr b="0" i="0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g17a6d020213_2_917"/>
              <p:cNvSpPr/>
              <p:nvPr/>
            </p:nvSpPr>
            <p:spPr>
              <a:xfrm>
                <a:off x="5100405" y="2850879"/>
                <a:ext cx="1991190" cy="1762342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8" name="Google Shape;198;g17a6d020213_2_9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90512" y="2266671"/>
              <a:ext cx="685799" cy="1034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g17a6d020213_2_917"/>
          <p:cNvGrpSpPr/>
          <p:nvPr/>
        </p:nvGrpSpPr>
        <p:grpSpPr>
          <a:xfrm>
            <a:off x="4262883" y="1841566"/>
            <a:ext cx="1091073" cy="951958"/>
            <a:chOff x="699664" y="755024"/>
            <a:chExt cx="1991191" cy="1784196"/>
          </a:xfrm>
        </p:grpSpPr>
        <p:pic>
          <p:nvPicPr>
            <p:cNvPr id="200" name="Google Shape;200;g17a6d020213_2_9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95966" y="1183212"/>
              <a:ext cx="1398587" cy="93069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g17a6d020213_2_917"/>
            <p:cNvGrpSpPr/>
            <p:nvPr/>
          </p:nvGrpSpPr>
          <p:grpSpPr>
            <a:xfrm>
              <a:off x="699664" y="755024"/>
              <a:ext cx="1991191" cy="1784196"/>
              <a:chOff x="5100404" y="2520175"/>
              <a:chExt cx="1991191" cy="1784196"/>
            </a:xfrm>
          </p:grpSpPr>
          <p:sp>
            <p:nvSpPr>
              <p:cNvPr id="202" name="Google Shape;202;g17a6d020213_2_917"/>
              <p:cNvSpPr/>
              <p:nvPr/>
            </p:nvSpPr>
            <p:spPr>
              <a:xfrm>
                <a:off x="5100404" y="2520175"/>
                <a:ext cx="1991191" cy="330704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nl-BE" sz="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Energy Assets (on site)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17a6d020213_2_917"/>
              <p:cNvSpPr/>
              <p:nvPr/>
            </p:nvSpPr>
            <p:spPr>
              <a:xfrm>
                <a:off x="5100404" y="2850879"/>
                <a:ext cx="1991191" cy="1453492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" name="Google Shape;203;g17a6d020213_2_917"/>
          <p:cNvGrpSpPr/>
          <p:nvPr/>
        </p:nvGrpSpPr>
        <p:grpSpPr>
          <a:xfrm>
            <a:off x="4262835" y="2875930"/>
            <a:ext cx="1091073" cy="1055702"/>
            <a:chOff x="2638067" y="608354"/>
            <a:chExt cx="1991190" cy="1978638"/>
          </a:xfrm>
        </p:grpSpPr>
        <p:pic>
          <p:nvPicPr>
            <p:cNvPr id="204" name="Google Shape;204;g17a6d020213_2_9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43154" y="959373"/>
              <a:ext cx="1781015" cy="940087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205" name="Google Shape;205;g17a6d020213_2_917"/>
            <p:cNvGrpSpPr/>
            <p:nvPr/>
          </p:nvGrpSpPr>
          <p:grpSpPr>
            <a:xfrm>
              <a:off x="2638067" y="608354"/>
              <a:ext cx="1991190" cy="1978638"/>
              <a:chOff x="2514647" y="4517587"/>
              <a:chExt cx="1991190" cy="1978638"/>
            </a:xfrm>
          </p:grpSpPr>
          <p:sp>
            <p:nvSpPr>
              <p:cNvPr id="206" name="Google Shape;206;g17a6d020213_2_917"/>
              <p:cNvSpPr/>
              <p:nvPr/>
            </p:nvSpPr>
            <p:spPr>
              <a:xfrm>
                <a:off x="2514647" y="4517587"/>
                <a:ext cx="1991190" cy="278404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nl-BE" sz="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Grid</a:t>
                </a:r>
                <a:endParaRPr b="0" i="0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g17a6d020213_2_917"/>
              <p:cNvSpPr/>
              <p:nvPr/>
            </p:nvSpPr>
            <p:spPr>
              <a:xfrm>
                <a:off x="2514647" y="4795991"/>
                <a:ext cx="1991190" cy="1700234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07" name="Google Shape;207;g17a6d020213_2_917"/>
          <p:cNvCxnSpPr>
            <a:stCxn id="168" idx="1"/>
            <a:endCxn id="177" idx="3"/>
          </p:cNvCxnSpPr>
          <p:nvPr/>
        </p:nvCxnSpPr>
        <p:spPr>
          <a:xfrm rot="10800000">
            <a:off x="1258724" y="2261602"/>
            <a:ext cx="348600" cy="1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08" name="Google Shape;208;g17a6d020213_2_917"/>
          <p:cNvCxnSpPr>
            <a:stCxn id="186" idx="1"/>
            <a:endCxn id="168" idx="3"/>
          </p:cNvCxnSpPr>
          <p:nvPr/>
        </p:nvCxnSpPr>
        <p:spPr>
          <a:xfrm rot="10800000">
            <a:off x="2574559" y="2263159"/>
            <a:ext cx="321300" cy="2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grpSp>
        <p:nvGrpSpPr>
          <p:cNvPr id="209" name="Google Shape;209;g17a6d020213_2_917"/>
          <p:cNvGrpSpPr/>
          <p:nvPr/>
        </p:nvGrpSpPr>
        <p:grpSpPr>
          <a:xfrm>
            <a:off x="5649852" y="2875905"/>
            <a:ext cx="1091073" cy="1055702"/>
            <a:chOff x="10124061" y="4252564"/>
            <a:chExt cx="1991190" cy="1978638"/>
          </a:xfrm>
        </p:grpSpPr>
        <p:pic>
          <p:nvPicPr>
            <p:cNvPr id="210" name="Google Shape;210;g17a6d020213_2_9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329476" y="4828161"/>
              <a:ext cx="1504601" cy="745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1" name="Google Shape;211;g17a6d020213_2_917"/>
            <p:cNvGrpSpPr/>
            <p:nvPr/>
          </p:nvGrpSpPr>
          <p:grpSpPr>
            <a:xfrm>
              <a:off x="10124061" y="4252564"/>
              <a:ext cx="1991190" cy="1978638"/>
              <a:chOff x="177433" y="4528592"/>
              <a:chExt cx="1991190" cy="1978638"/>
            </a:xfrm>
          </p:grpSpPr>
          <p:sp>
            <p:nvSpPr>
              <p:cNvPr id="212" name="Google Shape;212;g17a6d020213_2_917"/>
              <p:cNvSpPr/>
              <p:nvPr/>
            </p:nvSpPr>
            <p:spPr>
              <a:xfrm>
                <a:off x="177433" y="4528592"/>
                <a:ext cx="1991190" cy="278405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BE" sz="9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Energymarket(s)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g17a6d020213_2_917"/>
              <p:cNvSpPr/>
              <p:nvPr/>
            </p:nvSpPr>
            <p:spPr>
              <a:xfrm>
                <a:off x="177433" y="4806997"/>
                <a:ext cx="1991190" cy="1700233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14" name="Google Shape;214;g17a6d020213_2_917"/>
          <p:cNvCxnSpPr>
            <a:stCxn id="180" idx="2"/>
            <a:endCxn id="213" idx="2"/>
          </p:cNvCxnSpPr>
          <p:nvPr/>
        </p:nvCxnSpPr>
        <p:spPr>
          <a:xfrm rot="-5400000">
            <a:off x="4626191" y="2386505"/>
            <a:ext cx="24300" cy="3114300"/>
          </a:xfrm>
          <a:prstGeom prst="bentConnector3">
            <a:avLst>
              <a:gd fmla="val -503146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5" name="Google Shape;215;g17a6d020213_2_917"/>
          <p:cNvCxnSpPr>
            <a:stCxn id="213" idx="1"/>
            <a:endCxn id="183" idx="3"/>
          </p:cNvCxnSpPr>
          <p:nvPr/>
        </p:nvCxnSpPr>
        <p:spPr>
          <a:xfrm rot="10800000">
            <a:off x="5354052" y="3478027"/>
            <a:ext cx="29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16" name="Google Shape;216;g17a6d020213_2_917"/>
          <p:cNvCxnSpPr>
            <a:stCxn id="183" idx="1"/>
            <a:endCxn id="186" idx="3"/>
          </p:cNvCxnSpPr>
          <p:nvPr/>
        </p:nvCxnSpPr>
        <p:spPr>
          <a:xfrm rot="10800000">
            <a:off x="3986835" y="2265152"/>
            <a:ext cx="276000" cy="1212900"/>
          </a:xfrm>
          <a:prstGeom prst="bentConnector3">
            <a:avLst>
              <a:gd fmla="val 49964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17" name="Google Shape;217;g17a6d020213_2_917"/>
          <p:cNvSpPr/>
          <p:nvPr/>
        </p:nvSpPr>
        <p:spPr>
          <a:xfrm>
            <a:off x="439436" y="2385161"/>
            <a:ext cx="642600" cy="1102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OEM (car)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7a6d020213_2_917"/>
          <p:cNvSpPr/>
          <p:nvPr/>
        </p:nvSpPr>
        <p:spPr>
          <a:xfrm>
            <a:off x="439436" y="2547850"/>
            <a:ext cx="642600" cy="1102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Sharing Company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7a6d020213_2_917"/>
          <p:cNvSpPr/>
          <p:nvPr/>
        </p:nvSpPr>
        <p:spPr>
          <a:xfrm>
            <a:off x="1760869" y="2385161"/>
            <a:ext cx="642600" cy="1131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OEM (hardware)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7a6d020213_2_917"/>
          <p:cNvSpPr/>
          <p:nvPr/>
        </p:nvSpPr>
        <p:spPr>
          <a:xfrm>
            <a:off x="1760869" y="2547849"/>
            <a:ext cx="642600" cy="94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Asset /Site owner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7a6d020213_2_917"/>
          <p:cNvSpPr/>
          <p:nvPr/>
        </p:nvSpPr>
        <p:spPr>
          <a:xfrm>
            <a:off x="2948961" y="2380028"/>
            <a:ext cx="450225" cy="1084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 owner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7a6d020213_2_917"/>
          <p:cNvSpPr/>
          <p:nvPr/>
        </p:nvSpPr>
        <p:spPr>
          <a:xfrm>
            <a:off x="2948961" y="2544664"/>
            <a:ext cx="450225" cy="976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DSO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7a6d020213_2_917"/>
          <p:cNvSpPr/>
          <p:nvPr/>
        </p:nvSpPr>
        <p:spPr>
          <a:xfrm>
            <a:off x="3469461" y="2380028"/>
            <a:ext cx="450225" cy="1084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Energ. Sup.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17a6d020213_2_9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9316" y="3230004"/>
            <a:ext cx="685737" cy="47118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7a6d020213_2_917"/>
          <p:cNvSpPr/>
          <p:nvPr/>
        </p:nvSpPr>
        <p:spPr>
          <a:xfrm>
            <a:off x="640230" y="3757174"/>
            <a:ext cx="790200" cy="114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CPO backend provider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g17a6d020213_2_917"/>
          <p:cNvGrpSpPr/>
          <p:nvPr/>
        </p:nvGrpSpPr>
        <p:grpSpPr>
          <a:xfrm>
            <a:off x="2535654" y="3019323"/>
            <a:ext cx="1091073" cy="936482"/>
            <a:chOff x="4306657" y="4504494"/>
            <a:chExt cx="1991190" cy="1755190"/>
          </a:xfrm>
        </p:grpSpPr>
        <p:grpSp>
          <p:nvGrpSpPr>
            <p:cNvPr id="227" name="Google Shape;227;g17a6d020213_2_917"/>
            <p:cNvGrpSpPr/>
            <p:nvPr/>
          </p:nvGrpSpPr>
          <p:grpSpPr>
            <a:xfrm>
              <a:off x="4306657" y="4504494"/>
              <a:ext cx="1991190" cy="1755190"/>
              <a:chOff x="177433" y="4471010"/>
              <a:chExt cx="1991190" cy="1755190"/>
            </a:xfrm>
          </p:grpSpPr>
          <p:sp>
            <p:nvSpPr>
              <p:cNvPr id="185" name="Google Shape;185;g17a6d020213_2_917"/>
              <p:cNvSpPr/>
              <p:nvPr/>
            </p:nvSpPr>
            <p:spPr>
              <a:xfrm>
                <a:off x="177433" y="4471010"/>
                <a:ext cx="1991190" cy="301697"/>
              </a:xfrm>
              <a:prstGeom prst="rect">
                <a:avLst/>
              </a:pr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0" i="0" lang="nl-BE" sz="7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Energy Management System</a:t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17a6d020213_2_917"/>
              <p:cNvSpPr/>
              <p:nvPr/>
            </p:nvSpPr>
            <p:spPr>
              <a:xfrm>
                <a:off x="177433" y="4772708"/>
                <a:ext cx="1991190" cy="1453492"/>
              </a:xfrm>
              <a:prstGeom prst="rect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8" name="Google Shape;228;g17a6d020213_2_9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689246" y="4916445"/>
              <a:ext cx="1251403" cy="883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g17a6d020213_2_917"/>
            <p:cNvSpPr/>
            <p:nvPr/>
          </p:nvSpPr>
          <p:spPr>
            <a:xfrm>
              <a:off x="4581400" y="5904878"/>
              <a:ext cx="1441704" cy="215183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nl-BE" sz="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EMS backend provider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g17a6d020213_2_917"/>
          <p:cNvSpPr/>
          <p:nvPr/>
        </p:nvSpPr>
        <p:spPr>
          <a:xfrm>
            <a:off x="4425267" y="3618167"/>
            <a:ext cx="715275" cy="94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DSO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7a6d020213_2_917"/>
          <p:cNvSpPr/>
          <p:nvPr/>
        </p:nvSpPr>
        <p:spPr>
          <a:xfrm>
            <a:off x="4425267" y="3767704"/>
            <a:ext cx="715275" cy="94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TSO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7a6d020213_2_917"/>
          <p:cNvSpPr/>
          <p:nvPr/>
        </p:nvSpPr>
        <p:spPr>
          <a:xfrm>
            <a:off x="5684091" y="3611080"/>
            <a:ext cx="491400" cy="10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DSO / TSO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7a6d020213_2_917"/>
          <p:cNvSpPr/>
          <p:nvPr/>
        </p:nvSpPr>
        <p:spPr>
          <a:xfrm>
            <a:off x="5684091" y="3760616"/>
            <a:ext cx="491400" cy="10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BSP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7a6d020213_2_917"/>
          <p:cNvSpPr/>
          <p:nvPr/>
        </p:nvSpPr>
        <p:spPr>
          <a:xfrm>
            <a:off x="6222285" y="3611956"/>
            <a:ext cx="491400" cy="10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BRP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7a6d020213_2_917"/>
          <p:cNvSpPr/>
          <p:nvPr/>
        </p:nvSpPr>
        <p:spPr>
          <a:xfrm>
            <a:off x="6225823" y="3760615"/>
            <a:ext cx="491400" cy="10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Energ. Sup.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7a6d020213_2_917"/>
          <p:cNvSpPr/>
          <p:nvPr/>
        </p:nvSpPr>
        <p:spPr>
          <a:xfrm>
            <a:off x="4440222" y="2612860"/>
            <a:ext cx="642600" cy="1131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nl-BE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OEM (hardware)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g17a6d020213_2_917"/>
          <p:cNvGrpSpPr/>
          <p:nvPr/>
        </p:nvGrpSpPr>
        <p:grpSpPr>
          <a:xfrm>
            <a:off x="1099771" y="1906708"/>
            <a:ext cx="728064" cy="633057"/>
            <a:chOff x="10616673" y="1411693"/>
            <a:chExt cx="1328705" cy="1186499"/>
          </a:xfrm>
        </p:grpSpPr>
        <p:sp>
          <p:nvSpPr>
            <p:cNvPr id="238" name="Google Shape;238;g17a6d020213_2_917"/>
            <p:cNvSpPr/>
            <p:nvPr/>
          </p:nvSpPr>
          <p:spPr>
            <a:xfrm rot="10528465">
              <a:off x="10664190" y="1451610"/>
              <a:ext cx="998437" cy="1017270"/>
            </a:xfrm>
            <a:prstGeom prst="foldedCorner">
              <a:avLst>
                <a:gd fmla="val 16667" name="adj"/>
              </a:avLst>
            </a:prstGeom>
            <a:solidFill>
              <a:srgbClr val="FFF2C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g17a6d020213_2_917"/>
            <p:cNvSpPr txBox="1"/>
            <p:nvPr/>
          </p:nvSpPr>
          <p:spPr>
            <a:xfrm rot="-338629">
              <a:off x="10666346" y="1469548"/>
              <a:ext cx="1229359" cy="10707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-Asset availability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-AC and/or DC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-Protocol standards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g17a6d020213_2_917"/>
          <p:cNvGrpSpPr/>
          <p:nvPr/>
        </p:nvGrpSpPr>
        <p:grpSpPr>
          <a:xfrm>
            <a:off x="281892" y="3118105"/>
            <a:ext cx="794719" cy="593342"/>
            <a:chOff x="421873" y="4254116"/>
            <a:chExt cx="1450349" cy="1112064"/>
          </a:xfrm>
        </p:grpSpPr>
        <p:sp>
          <p:nvSpPr>
            <p:cNvPr id="241" name="Google Shape;241;g17a6d020213_2_917"/>
            <p:cNvSpPr/>
            <p:nvPr/>
          </p:nvSpPr>
          <p:spPr>
            <a:xfrm rot="10528465">
              <a:off x="481850" y="4301513"/>
              <a:ext cx="1241576" cy="1017270"/>
            </a:xfrm>
            <a:prstGeom prst="foldedCorner">
              <a:avLst>
                <a:gd fmla="val 16667" name="adj"/>
              </a:avLst>
            </a:prstGeom>
            <a:solidFill>
              <a:srgbClr val="FFF2C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g17a6d020213_2_917"/>
            <p:cNvSpPr txBox="1"/>
            <p:nvPr/>
          </p:nvSpPr>
          <p:spPr>
            <a:xfrm rot="-338631">
              <a:off x="442382" y="4725838"/>
              <a:ext cx="1409332" cy="486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-Dynamic pricing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-Negative sessions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g17a6d020213_2_917"/>
          <p:cNvGrpSpPr/>
          <p:nvPr/>
        </p:nvGrpSpPr>
        <p:grpSpPr>
          <a:xfrm rot="286952">
            <a:off x="1793298" y="3186797"/>
            <a:ext cx="711966" cy="583229"/>
            <a:chOff x="10625613" y="1413805"/>
            <a:chExt cx="1299604" cy="1092879"/>
          </a:xfrm>
        </p:grpSpPr>
        <p:sp>
          <p:nvSpPr>
            <p:cNvPr id="244" name="Google Shape;244;g17a6d020213_2_917"/>
            <p:cNvSpPr/>
            <p:nvPr/>
          </p:nvSpPr>
          <p:spPr>
            <a:xfrm rot="10528465">
              <a:off x="10664190" y="1451610"/>
              <a:ext cx="998437" cy="1017270"/>
            </a:xfrm>
            <a:prstGeom prst="foldedCorner">
              <a:avLst>
                <a:gd fmla="val 16667" name="adj"/>
              </a:avLst>
            </a:prstGeom>
            <a:solidFill>
              <a:srgbClr val="FFF2C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g17a6d020213_2_917"/>
            <p:cNvSpPr txBox="1"/>
            <p:nvPr/>
          </p:nvSpPr>
          <p:spPr>
            <a:xfrm rot="-338629">
              <a:off x="10665323" y="1654279"/>
              <a:ext cx="1229359" cy="681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-Connectivity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-Protocol standards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g17a6d020213_2_917"/>
          <p:cNvGrpSpPr/>
          <p:nvPr/>
        </p:nvGrpSpPr>
        <p:grpSpPr>
          <a:xfrm>
            <a:off x="3824699" y="2633623"/>
            <a:ext cx="717678" cy="583106"/>
            <a:chOff x="10625613" y="1413805"/>
            <a:chExt cx="1309751" cy="1092879"/>
          </a:xfrm>
        </p:grpSpPr>
        <p:sp>
          <p:nvSpPr>
            <p:cNvPr id="247" name="Google Shape;247;g17a6d020213_2_917"/>
            <p:cNvSpPr/>
            <p:nvPr/>
          </p:nvSpPr>
          <p:spPr>
            <a:xfrm rot="10528465">
              <a:off x="10664190" y="1451610"/>
              <a:ext cx="998437" cy="1017270"/>
            </a:xfrm>
            <a:prstGeom prst="foldedCorner">
              <a:avLst>
                <a:gd fmla="val 16667" name="adj"/>
              </a:avLst>
            </a:prstGeom>
            <a:solidFill>
              <a:srgbClr val="FFF2C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17a6d020213_2_917"/>
            <p:cNvSpPr txBox="1"/>
            <p:nvPr/>
          </p:nvSpPr>
          <p:spPr>
            <a:xfrm rot="-338629">
              <a:off x="10665908" y="1561990"/>
              <a:ext cx="1229359" cy="876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-Congestion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-Certification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-Connectivity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g17a6d020213_2_917"/>
          <p:cNvGrpSpPr/>
          <p:nvPr/>
        </p:nvGrpSpPr>
        <p:grpSpPr>
          <a:xfrm rot="556204">
            <a:off x="3872150" y="1525115"/>
            <a:ext cx="706002" cy="583549"/>
            <a:chOff x="10625613" y="1413805"/>
            <a:chExt cx="1289441" cy="1092879"/>
          </a:xfrm>
        </p:grpSpPr>
        <p:sp>
          <p:nvSpPr>
            <p:cNvPr id="250" name="Google Shape;250;g17a6d020213_2_917"/>
            <p:cNvSpPr/>
            <p:nvPr/>
          </p:nvSpPr>
          <p:spPr>
            <a:xfrm rot="10528465">
              <a:off x="10664190" y="1451610"/>
              <a:ext cx="998437" cy="1017270"/>
            </a:xfrm>
            <a:prstGeom prst="foldedCorner">
              <a:avLst>
                <a:gd fmla="val 16667" name="adj"/>
              </a:avLst>
            </a:prstGeom>
            <a:solidFill>
              <a:srgbClr val="FFF2C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17a6d020213_2_917"/>
            <p:cNvSpPr txBox="1"/>
            <p:nvPr/>
          </p:nvSpPr>
          <p:spPr>
            <a:xfrm rot="-338629">
              <a:off x="10664736" y="1746577"/>
              <a:ext cx="1229359" cy="486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-Hardware integration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g17a6d020213_2_917"/>
          <p:cNvGrpSpPr/>
          <p:nvPr/>
        </p:nvGrpSpPr>
        <p:grpSpPr>
          <a:xfrm>
            <a:off x="1395175" y="2555784"/>
            <a:ext cx="711257" cy="583106"/>
            <a:chOff x="10625613" y="1413805"/>
            <a:chExt cx="1298032" cy="1092879"/>
          </a:xfrm>
        </p:grpSpPr>
        <p:sp>
          <p:nvSpPr>
            <p:cNvPr id="253" name="Google Shape;253;g17a6d020213_2_917"/>
            <p:cNvSpPr/>
            <p:nvPr/>
          </p:nvSpPr>
          <p:spPr>
            <a:xfrm rot="10528465">
              <a:off x="10664190" y="1451610"/>
              <a:ext cx="998437" cy="1017270"/>
            </a:xfrm>
            <a:prstGeom prst="foldedCorner">
              <a:avLst>
                <a:gd fmla="val 16667" name="adj"/>
              </a:avLst>
            </a:prstGeom>
            <a:solidFill>
              <a:srgbClr val="FFF2C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17a6d020213_2_917"/>
            <p:cNvSpPr txBox="1"/>
            <p:nvPr/>
          </p:nvSpPr>
          <p:spPr>
            <a:xfrm rot="-338629">
              <a:off x="10663765" y="1685967"/>
              <a:ext cx="1229359" cy="681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-Connectivity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nl-BE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-Protocol standards</a:t>
              </a:r>
              <a:endPara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g17a6d020213_2_9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72408" y="4532437"/>
            <a:ext cx="1925123" cy="52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7a6d020213_2_9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82830" y="4588276"/>
            <a:ext cx="1581935" cy="385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17a6d020213_2_917"/>
          <p:cNvCxnSpPr/>
          <p:nvPr/>
        </p:nvCxnSpPr>
        <p:spPr>
          <a:xfrm>
            <a:off x="-212878" y="205275"/>
            <a:ext cx="1471500" cy="13950"/>
          </a:xfrm>
          <a:prstGeom prst="straightConnector1">
            <a:avLst/>
          </a:prstGeom>
          <a:noFill/>
          <a:ln cap="flat" cmpd="sng" w="38100">
            <a:solidFill>
              <a:srgbClr val="EADB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2022-10-28T08:35:06Z</dcterms:created>
  <dc:creator>Sophie Loots</dc:creator>
</cp:coreProperties>
</file>